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3699-6075-48E8-87BA-9723788DC9B6}" type="datetimeFigureOut">
              <a:rPr lang="pt-BR" smtClean="0"/>
              <a:t>27/03/2013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D083-83B1-4863-B157-73C1EDCE9B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05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3699-6075-48E8-87BA-9723788DC9B6}" type="datetimeFigureOut">
              <a:rPr lang="pt-BR" smtClean="0"/>
              <a:t>27/03/2013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D083-83B1-4863-B157-73C1EDCE9B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69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53699-6075-48E8-87BA-9723788DC9B6}" type="datetimeFigureOut">
              <a:rPr lang="pt-BR" smtClean="0"/>
              <a:t>27/03/2013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6D083-83B1-4863-B157-73C1EDCE9B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940152" y="0"/>
            <a:ext cx="3203848" cy="4046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971216" y="27296"/>
            <a:ext cx="313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RELATÓRIO PROMOCIONAL PV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6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84" y="0"/>
            <a:ext cx="9228708" cy="6857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94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6102"/>
            <a:ext cx="91440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25" b="66276" l="60542" r="74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807" t="40631" r="23356" b="30651"/>
          <a:stretch/>
        </p:blipFill>
        <p:spPr bwMode="auto">
          <a:xfrm>
            <a:off x="3866556" y="3861048"/>
            <a:ext cx="705444" cy="676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282303" y="622429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Março</a:t>
            </a: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699792" y="1558533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Escreva aqui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26891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4544" y="-277813"/>
            <a:ext cx="9468544" cy="722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611560" y="2192663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3084055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3948151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13832" y="4884255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16104" y="5734703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Escreva aqui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689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9134475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891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</Words>
  <Application>Microsoft Office PowerPoint</Application>
  <PresentationFormat>Apresentação na tela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Taina Armellei</dc:creator>
  <cp:lastModifiedBy>Taina Armellei</cp:lastModifiedBy>
  <cp:revision>8</cp:revision>
  <dcterms:created xsi:type="dcterms:W3CDTF">2013-03-27T22:28:21Z</dcterms:created>
  <dcterms:modified xsi:type="dcterms:W3CDTF">2013-03-27T22:48:26Z</dcterms:modified>
</cp:coreProperties>
</file>